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62" r:id="rId5"/>
    <p:sldId id="263" r:id="rId6"/>
    <p:sldId id="264" r:id="rId7"/>
    <p:sldId id="265" r:id="rId8"/>
    <p:sldId id="277" r:id="rId9"/>
    <p:sldId id="259" r:id="rId10"/>
    <p:sldId id="267" r:id="rId11"/>
    <p:sldId id="278" r:id="rId12"/>
    <p:sldId id="260" r:id="rId13"/>
    <p:sldId id="268" r:id="rId14"/>
    <p:sldId id="269" r:id="rId15"/>
    <p:sldId id="279" r:id="rId16"/>
    <p:sldId id="261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3"/>
    <p:restoredTop sz="95646"/>
  </p:normalViewPr>
  <p:slideViewPr>
    <p:cSldViewPr snapToGrid="0">
      <p:cViewPr varScale="1">
        <p:scale>
          <a:sx n="107" d="100"/>
          <a:sy n="107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296A-8232-F245-5E71-7C73BC729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D9614-4088-3A48-CB8E-D3A69BC2D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89AAA-0AC0-1BB5-4F98-0ED92BC9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35BD6-1E80-794C-5941-392E6E55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34A6E-752C-6D7D-D176-E460B5F5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8F9E-A01F-59D1-28D2-36018BDD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434D8-828D-2993-DA3E-4DCB89A8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9BA2-8199-FC0D-21D5-4970DB2B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87FF-12F4-C5B6-F487-2EACC7DA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937C5-DD90-9513-9F5F-E22C9945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3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67F08-EB34-AD89-1DF1-D19D07CB9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3C962-1CA6-7B3C-9CF7-F16D255C8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2C208-1EF1-D1B1-6FA7-E8738204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DBC6D-D773-5863-80C8-5057B297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2816-F715-2DD5-464C-69DFD10D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7E1D-2416-544B-31C3-E42A3D09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C255-E35A-5AB3-95C6-304939DE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0A7DA-E382-E8BD-4BBE-EB4C4142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C7A56-2506-D981-0514-616D3F2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B8EA-DDFC-AE1E-4599-F339B378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8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CB68-3DA1-2199-CC48-612F9626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13896-55E5-2CCF-0CC6-16596B371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53AA-FBDB-932D-A2B5-709492A6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D873-0111-DBD0-6E24-B9A2C5A3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CD6E8-D20F-DBCD-1635-814F538A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ACE8-07C5-FA48-F602-741C3CE9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C09A-86EA-E242-4DED-0F73A6836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290D1-DCB0-908F-084B-F6DDEEE1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3FB16-DD20-E4DD-B71F-55641620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BA86A-CA0E-7F30-9D3F-C5A6CB6A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829EF-000B-CB04-603C-B48C2966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896F-B227-E061-AD62-4C6BDAAB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52189-1A4B-9A2A-FDCE-2F509966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FBFF2-9624-CF94-C811-B12322D63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C204E-632F-554C-D2AB-28CE95790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FEA41-1224-5FFD-DF18-87A92D0B0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0EFF4-B1EE-22E4-EF9D-9E066470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449B-061A-E61C-484F-365A3A1C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411FFB-3B83-6D4E-A03C-E33DF4E0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80DB-E420-B040-DC45-B70C89EA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159A0-6FBE-CB32-EF95-0320A9FE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2A81F-AF21-482E-1EC5-180DBBF2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23DB7-6BE5-73E3-662A-CF4AB077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2ABFE-AB3F-6CDB-262B-22C23644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474C8-0C75-466E-06D7-E39E67A2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79B41-B18A-B4F9-20A4-3FEEFDEC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BFA9-7C3B-4B2A-5F8C-73BC4AA5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DA0B6-1C44-D40E-694D-B5FBF419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9E536-D219-B579-BF43-0BC94B2EB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53800-C0AD-B2FD-2DE1-5FB924A7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9D742-F63D-93F8-B41C-18960D93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5BF87-39AA-B488-4677-C6E6E0B6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5F9-D4DA-2AC1-BD48-4AABC2FA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CD0FA-2ACB-8ABA-6BF2-A45FA9D38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67AED-01FA-6049-00D2-3D23FF3AD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B886D-4D37-F4E3-B3EB-9B22A9D5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E2C06-BAC9-84D5-F24A-2A4DEBA2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0FDF3-6AF5-5D77-A925-B0A738EB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3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A19A6-554E-057F-D86C-D259EEA7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090C3-9F07-4635-69C5-55E14D21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7F5AD-57E9-3541-BB84-A232F6277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26C1-AE33-7547-8F5D-379CADB79B5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63813-4D2B-D554-70DF-7D64DB49A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89B1-C1DC-C197-FACE-7563CB3B2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45F4-DF5E-EE4F-834C-E41EDCDB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967E909-EFDC-C0D3-E9F1-C51822919118}"/>
              </a:ext>
            </a:extLst>
          </p:cNvPr>
          <p:cNvSpPr/>
          <p:nvPr/>
        </p:nvSpPr>
        <p:spPr>
          <a:xfrm>
            <a:off x="0" y="-85059"/>
            <a:ext cx="12192000" cy="557146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6879" rIns="25687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13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8C3F48-A466-41E7-DEFD-9E1206921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22" y="1057274"/>
            <a:ext cx="8682749" cy="35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7008A2-85E4-14F1-3851-B372911DF90F}"/>
              </a:ext>
            </a:extLst>
          </p:cNvPr>
          <p:cNvSpPr txBox="1"/>
          <p:nvPr/>
        </p:nvSpPr>
        <p:spPr>
          <a:xfrm>
            <a:off x="2930706" y="5957468"/>
            <a:ext cx="633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Proxima Nova" panose="02000506030000020004" pitchFamily="2" charset="0"/>
              </a:rPr>
              <a:t>Abergavenny</a:t>
            </a:r>
            <a:r>
              <a:rPr lang="en-US" dirty="0">
                <a:latin typeface="Proxima Nova" panose="02000506030000020004" pitchFamily="2" charset="0"/>
              </a:rPr>
              <a:t> Town Council -  Monthly Social Media Reports. </a:t>
            </a:r>
          </a:p>
        </p:txBody>
      </p:sp>
    </p:spTree>
    <p:extLst>
      <p:ext uri="{BB962C8B-B14F-4D97-AF65-F5344CB8AC3E}">
        <p14:creationId xmlns:p14="http://schemas.microsoft.com/office/powerpoint/2010/main" val="169445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TWITTER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327097-AD1D-B833-D147-F9DF64DEA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06330" y="1310993"/>
            <a:ext cx="7779339" cy="4777615"/>
          </a:xfrm>
        </p:spPr>
      </p:pic>
    </p:spTree>
    <p:extLst>
      <p:ext uri="{BB962C8B-B14F-4D97-AF65-F5344CB8AC3E}">
        <p14:creationId xmlns:p14="http://schemas.microsoft.com/office/powerpoint/2010/main" val="206207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INSTAGRAM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34B9-7BE4-979A-29A4-836DD67A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August 1st 2023 - August 30th 2023</a:t>
            </a:r>
          </a:p>
          <a:p>
            <a:pPr marL="0" indent="0">
              <a:buNone/>
            </a:pPr>
            <a:endParaRPr lang="en-GB" dirty="0">
              <a:effectLst/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Key performance metrics: </a:t>
            </a:r>
          </a:p>
          <a:p>
            <a:pPr marL="0" indent="0">
              <a:buNone/>
            </a:pPr>
            <a:endParaRPr lang="en-GB" dirty="0">
              <a:effectLst/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Impressions - 329</a:t>
            </a:r>
          </a:p>
          <a:p>
            <a:pPr marL="0" indent="0">
              <a:buNone/>
            </a:pPr>
            <a:r>
              <a:rPr lang="en-GB" dirty="0">
                <a:latin typeface="Proxima Nova" panose="02000506030000020004" pitchFamily="2" charset="0"/>
              </a:rPr>
              <a:t>- </a:t>
            </a:r>
            <a:r>
              <a:rPr lang="en-GB" dirty="0">
                <a:effectLst/>
                <a:latin typeface="Proxima Nova" panose="02000506030000020004" pitchFamily="2" charset="0"/>
              </a:rPr>
              <a:t>Engagement Rate - 9.4%</a:t>
            </a: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Story Impressions - 0</a:t>
            </a:r>
          </a:p>
          <a:p>
            <a:pPr marL="0" indent="0">
              <a:buNone/>
            </a:pPr>
            <a:r>
              <a:rPr lang="en-GB" dirty="0">
                <a:latin typeface="Proxima Nova" panose="02000506030000020004" pitchFamily="2" charset="0"/>
              </a:rPr>
              <a:t>- </a:t>
            </a:r>
            <a:r>
              <a:rPr lang="en-GB" dirty="0">
                <a:effectLst/>
                <a:latin typeface="Proxima Nova" panose="02000506030000020004" pitchFamily="2" charset="0"/>
              </a:rPr>
              <a:t>Change in Followers - 5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8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INSTAGRAM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4157934-A3EE-28B9-FF65-C449678E4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9420" y="1251620"/>
            <a:ext cx="8053159" cy="4946716"/>
          </a:xfrm>
        </p:spPr>
      </p:pic>
    </p:spTree>
    <p:extLst>
      <p:ext uri="{BB962C8B-B14F-4D97-AF65-F5344CB8AC3E}">
        <p14:creationId xmlns:p14="http://schemas.microsoft.com/office/powerpoint/2010/main" val="158671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INSTAGRAM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7D1108-5EA1-097B-23C5-578EBC06A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88832" y="1326386"/>
            <a:ext cx="8014335" cy="4850577"/>
          </a:xfrm>
        </p:spPr>
      </p:pic>
    </p:spTree>
    <p:extLst>
      <p:ext uri="{BB962C8B-B14F-4D97-AF65-F5344CB8AC3E}">
        <p14:creationId xmlns:p14="http://schemas.microsoft.com/office/powerpoint/2010/main" val="158355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FED70D-4B11-1533-957E-F71B96EEB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6557" y="1139384"/>
            <a:ext cx="8358885" cy="50375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INSTAGRAM </a:t>
            </a:r>
          </a:p>
        </p:txBody>
      </p:sp>
    </p:spTree>
    <p:extLst>
      <p:ext uri="{BB962C8B-B14F-4D97-AF65-F5344CB8AC3E}">
        <p14:creationId xmlns:p14="http://schemas.microsoft.com/office/powerpoint/2010/main" val="320244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LINKEDIN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34B9-7BE4-979A-29A4-836DD67A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August 1st 2023 - August 30th 2023</a:t>
            </a:r>
          </a:p>
          <a:p>
            <a:pPr marL="0" indent="0">
              <a:buNone/>
            </a:pPr>
            <a:endParaRPr lang="en-GB" dirty="0">
              <a:effectLst/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Key performance metrics: </a:t>
            </a:r>
          </a:p>
          <a:p>
            <a:pPr marL="0" indent="0">
              <a:buNone/>
            </a:pPr>
            <a:endParaRPr lang="en-GB" dirty="0">
              <a:effectLst/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GB" dirty="0">
                <a:latin typeface="Proxima Nova" panose="02000506030000020004" pitchFamily="2" charset="0"/>
              </a:rPr>
              <a:t>- </a:t>
            </a:r>
            <a:r>
              <a:rPr lang="en-GB" dirty="0">
                <a:effectLst/>
                <a:latin typeface="Helvetica Neue" panose="02000503000000020004" pitchFamily="2" charset="0"/>
              </a:rPr>
              <a:t>Impressions - 326</a:t>
            </a:r>
          </a:p>
          <a:p>
            <a:pPr marL="0" indent="0">
              <a:buNone/>
            </a:pPr>
            <a:r>
              <a:rPr lang="en-GB" dirty="0">
                <a:effectLst/>
                <a:latin typeface="Helvetica Neue" panose="02000503000000020004" pitchFamily="2" charset="0"/>
              </a:rPr>
              <a:t>- Engagement Rate - 13.8%</a:t>
            </a:r>
          </a:p>
          <a:p>
            <a:pPr marL="0" indent="0">
              <a:buNone/>
            </a:pPr>
            <a:r>
              <a:rPr lang="en-GB" dirty="0">
                <a:effectLst/>
                <a:latin typeface="Helvetica Neue" panose="02000503000000020004" pitchFamily="2" charset="0"/>
              </a:rPr>
              <a:t>- Post Clicks - 18</a:t>
            </a:r>
          </a:p>
          <a:p>
            <a:pPr marL="0" indent="0">
              <a:buNone/>
            </a:pPr>
            <a:r>
              <a:rPr lang="en-GB" dirty="0">
                <a:effectLst/>
                <a:latin typeface="Helvetica Neue" panose="02000503000000020004" pitchFamily="2" charset="0"/>
              </a:rPr>
              <a:t>- Audience Growth - 55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LINKEDIN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85EBE68-CCD2-2BE3-EC2E-B9F9D4E28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-1" b="2084"/>
          <a:stretch/>
        </p:blipFill>
        <p:spPr>
          <a:xfrm>
            <a:off x="2036741" y="1294666"/>
            <a:ext cx="8118518" cy="4753960"/>
          </a:xfrm>
        </p:spPr>
      </p:pic>
    </p:spTree>
    <p:extLst>
      <p:ext uri="{BB962C8B-B14F-4D97-AF65-F5344CB8AC3E}">
        <p14:creationId xmlns:p14="http://schemas.microsoft.com/office/powerpoint/2010/main" val="265933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LINKEDIN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B95A11-DEB0-910F-4A9D-B974F99B2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20109" y="1282952"/>
            <a:ext cx="7951782" cy="4894011"/>
          </a:xfrm>
        </p:spPr>
      </p:pic>
    </p:spTree>
    <p:extLst>
      <p:ext uri="{BB962C8B-B14F-4D97-AF65-F5344CB8AC3E}">
        <p14:creationId xmlns:p14="http://schemas.microsoft.com/office/powerpoint/2010/main" val="249769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LINKEDIN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7AAD34-D6AD-C0B4-F4D3-BB5E41A90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617" y="1347214"/>
            <a:ext cx="7906766" cy="4829749"/>
          </a:xfrm>
        </p:spPr>
      </p:pic>
    </p:spTree>
    <p:extLst>
      <p:ext uri="{BB962C8B-B14F-4D97-AF65-F5344CB8AC3E}">
        <p14:creationId xmlns:p14="http://schemas.microsoft.com/office/powerpoint/2010/main" val="2363556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CROSS CHANNEL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17" name="Content Placeholder 1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821091F6-33ED-49BE-2B2A-D9468419A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34026" y="1378213"/>
            <a:ext cx="7923947" cy="4798750"/>
          </a:xfrm>
        </p:spPr>
      </p:pic>
    </p:spTree>
    <p:extLst>
      <p:ext uri="{BB962C8B-B14F-4D97-AF65-F5344CB8AC3E}">
        <p14:creationId xmlns:p14="http://schemas.microsoft.com/office/powerpoint/2010/main" val="223663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FACEBOOK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34B9-7BE4-979A-29A4-836DD67A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August 1st 2023 - August 30th 2023</a:t>
            </a:r>
          </a:p>
          <a:p>
            <a:pPr marL="0" indent="0">
              <a:buNone/>
            </a:pPr>
            <a:endParaRPr lang="en-GB" dirty="0">
              <a:effectLst/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Key performance metrics: </a:t>
            </a:r>
          </a:p>
          <a:p>
            <a:pPr marL="0" indent="0">
              <a:buNone/>
            </a:pPr>
            <a:endParaRPr lang="en-GB" dirty="0">
              <a:effectLst/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Impressions - 24910</a:t>
            </a: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Engagement Rate - 9.4%</a:t>
            </a: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Total Engagement - 2330</a:t>
            </a: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Change in Page Likes - 11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Proxima Nova" panose="02000506030000020004" pitchFamily="2" charset="0"/>
              </a:rPr>
              <a:t>CROSS CHANNEL </a:t>
            </a:r>
            <a:endParaRPr lang="en-US" b="1" dirty="0">
              <a:latin typeface="Proxima Nova" panose="0200050603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8" name="Content Placeholder 7" descr="A graph of a social media engagement&#10;&#10;Description automatically generated with medium confidence">
            <a:extLst>
              <a:ext uri="{FF2B5EF4-FFF2-40B4-BE49-F238E27FC236}">
                <a16:creationId xmlns:a16="http://schemas.microsoft.com/office/drawing/2014/main" id="{9EC2893A-DC1B-0C12-AB37-F4E799A2E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0931" y="1338902"/>
            <a:ext cx="7910137" cy="4838061"/>
          </a:xfrm>
        </p:spPr>
      </p:pic>
    </p:spTree>
    <p:extLst>
      <p:ext uri="{BB962C8B-B14F-4D97-AF65-F5344CB8AC3E}">
        <p14:creationId xmlns:p14="http://schemas.microsoft.com/office/powerpoint/2010/main" val="66658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CROSS CHANNEL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8" name="Content Placeholder 7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07A1FE0A-E4B9-B403-23B9-1F66E838D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2540" y="1372538"/>
            <a:ext cx="8066920" cy="4804425"/>
          </a:xfrm>
        </p:spPr>
      </p:pic>
    </p:spTree>
    <p:extLst>
      <p:ext uri="{BB962C8B-B14F-4D97-AF65-F5344CB8AC3E}">
        <p14:creationId xmlns:p14="http://schemas.microsoft.com/office/powerpoint/2010/main" val="180737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FACEBOOK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DD018F-C6FF-D890-F996-8F4335F36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1584" y="1327433"/>
            <a:ext cx="8148831" cy="46317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FACEBOOK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4F053B-B522-0440-64D4-5309A0BF7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8361" y="1496351"/>
            <a:ext cx="7629143" cy="453839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9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FACEBOOK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457C8B-DD96-FE19-E5ED-58E8D9E42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5296" y="1217762"/>
            <a:ext cx="8535390" cy="4959201"/>
          </a:xfrm>
        </p:spPr>
      </p:pic>
    </p:spTree>
    <p:extLst>
      <p:ext uri="{BB962C8B-B14F-4D97-AF65-F5344CB8AC3E}">
        <p14:creationId xmlns:p14="http://schemas.microsoft.com/office/powerpoint/2010/main" val="26710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FACEBOOK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C14573-2EA2-875B-A522-4D5AA4C9F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7"/>
          <a:stretch/>
        </p:blipFill>
        <p:spPr>
          <a:xfrm>
            <a:off x="420624" y="1836992"/>
            <a:ext cx="10933176" cy="362664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4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FACEBOOK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ED77E0-D06E-2E17-946A-5217EB3BC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9370" y="1318268"/>
            <a:ext cx="5699050" cy="466619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TWITTER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34B9-7BE4-979A-29A4-836DD67A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August 1st 2023 - August 30th 2023</a:t>
            </a:r>
          </a:p>
          <a:p>
            <a:pPr marL="0" indent="0">
              <a:buNone/>
            </a:pPr>
            <a:endParaRPr lang="en-GB" dirty="0">
              <a:effectLst/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Key performance metrics: </a:t>
            </a:r>
          </a:p>
          <a:p>
            <a:pPr marL="0" indent="0">
              <a:buNone/>
            </a:pPr>
            <a:endParaRPr lang="en-GB" dirty="0">
              <a:effectLst/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Total Engagements - 14</a:t>
            </a: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Likes - 11</a:t>
            </a: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Retweets - 3</a:t>
            </a:r>
          </a:p>
          <a:p>
            <a:pPr marL="0" indent="0">
              <a:buNone/>
            </a:pPr>
            <a:r>
              <a:rPr lang="en-GB" dirty="0">
                <a:effectLst/>
                <a:latin typeface="Proxima Nova" panose="02000506030000020004" pitchFamily="2" charset="0"/>
              </a:rPr>
              <a:t>- Change in Followers - 7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6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D84C0C-0DF8-6853-88CB-98AE7694B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4396"/>
          <a:stretch/>
        </p:blipFill>
        <p:spPr>
          <a:xfrm>
            <a:off x="6096000" y="0"/>
            <a:ext cx="6096000" cy="765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5E05D-B99C-4BD6-FF23-9D2E73D7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xima Nova" panose="02000506030000020004" pitchFamily="2" charset="0"/>
              </a:rPr>
              <a:t>TWITTER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86D26D-8896-101E-5C7D-A4C7140AE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6449" y="1491970"/>
            <a:ext cx="7599102" cy="468499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E25E18-BEC6-8747-F876-4B637D95C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6176963"/>
            <a:ext cx="4776788" cy="5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9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158</Words>
  <Application>Microsoft Office PowerPoint</Application>
  <PresentationFormat>Widescreen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Proxima Nova</vt:lpstr>
      <vt:lpstr>Office Theme</vt:lpstr>
      <vt:lpstr>PowerPoint Presentation</vt:lpstr>
      <vt:lpstr>FACEBOOK</vt:lpstr>
      <vt:lpstr>FACEBOOK </vt:lpstr>
      <vt:lpstr>FACEBOOK </vt:lpstr>
      <vt:lpstr>FACEBOOK </vt:lpstr>
      <vt:lpstr>FACEBOOK </vt:lpstr>
      <vt:lpstr>FACEBOOK </vt:lpstr>
      <vt:lpstr>TWITTER</vt:lpstr>
      <vt:lpstr>TWITTER </vt:lpstr>
      <vt:lpstr>TWITTER </vt:lpstr>
      <vt:lpstr>INSTAGRAM</vt:lpstr>
      <vt:lpstr>INSTAGRAM </vt:lpstr>
      <vt:lpstr>INSTAGRAM </vt:lpstr>
      <vt:lpstr>INSTAGRAM </vt:lpstr>
      <vt:lpstr>LINKEDIN</vt:lpstr>
      <vt:lpstr>LINKEDIN </vt:lpstr>
      <vt:lpstr>LINKEDIN </vt:lpstr>
      <vt:lpstr>LINKEDIN </vt:lpstr>
      <vt:lpstr>CROSS CHANNEL </vt:lpstr>
      <vt:lpstr>CROSS CHANNEL </vt:lpstr>
      <vt:lpstr>CROSS CHANNEL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Morris</dc:creator>
  <cp:lastModifiedBy>Sandra Rosser</cp:lastModifiedBy>
  <cp:revision>5</cp:revision>
  <dcterms:created xsi:type="dcterms:W3CDTF">2023-04-26T18:13:46Z</dcterms:created>
  <dcterms:modified xsi:type="dcterms:W3CDTF">2023-09-05T09:25:10Z</dcterms:modified>
</cp:coreProperties>
</file>