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120BF-E358-9C4A-B9A7-566231643D11}" v="2" dt="2025-05-02T15:15:06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94" d="100"/>
          <a:sy n="94" d="100"/>
        </p:scale>
        <p:origin x="316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Morris" userId="abb44fce-082a-4435-b826-568f365d23e6" providerId="ADAL" clId="{54D120BF-E358-9C4A-B9A7-566231643D11}"/>
    <pc:docChg chg="custSel modSld">
      <pc:chgData name="Zoe Morris" userId="abb44fce-082a-4435-b826-568f365d23e6" providerId="ADAL" clId="{54D120BF-E358-9C4A-B9A7-566231643D11}" dt="2025-05-02T15:15:25.163" v="75" actId="1076"/>
      <pc:docMkLst>
        <pc:docMk/>
      </pc:docMkLst>
      <pc:sldChg chg="addSp delSp modSp mod">
        <pc:chgData name="Zoe Morris" userId="abb44fce-082a-4435-b826-568f365d23e6" providerId="ADAL" clId="{54D120BF-E358-9C4A-B9A7-566231643D11}" dt="2025-05-02T15:15:25.163" v="75" actId="1076"/>
        <pc:sldMkLst>
          <pc:docMk/>
          <pc:sldMk cId="0" sldId="256"/>
        </pc:sldMkLst>
        <pc:spChg chg="del mod">
          <ac:chgData name="Zoe Morris" userId="abb44fce-082a-4435-b826-568f365d23e6" providerId="ADAL" clId="{54D120BF-E358-9C4A-B9A7-566231643D11}" dt="2025-05-02T15:14:32.650" v="63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Zoe Morris" userId="abb44fce-082a-4435-b826-568f365d23e6" providerId="ADAL" clId="{54D120BF-E358-9C4A-B9A7-566231643D11}" dt="2025-05-02T15:15:25.163" v="75" actId="107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Zoe Morris" userId="abb44fce-082a-4435-b826-568f365d23e6" providerId="ADAL" clId="{54D120BF-E358-9C4A-B9A7-566231643D11}" dt="2025-05-02T15:12:32.204" v="8" actId="478"/>
          <ac:spMkLst>
            <pc:docMk/>
            <pc:sldMk cId="0" sldId="256"/>
            <ac:spMk id="29" creationId="{19198458-42C8-5E46-AF14-6648DEAD39C8}"/>
          </ac:spMkLst>
        </pc:spChg>
        <pc:spChg chg="add mod">
          <ac:chgData name="Zoe Morris" userId="abb44fce-082a-4435-b826-568f365d23e6" providerId="ADAL" clId="{54D120BF-E358-9C4A-B9A7-566231643D11}" dt="2025-05-02T15:15:09.028" v="73" actId="1035"/>
          <ac:spMkLst>
            <pc:docMk/>
            <pc:sldMk cId="0" sldId="256"/>
            <ac:spMk id="30" creationId="{A0F3239C-320B-18D6-FBB3-4D0AD7FBF8EF}"/>
          </ac:spMkLst>
        </pc:spChg>
        <pc:spChg chg="add del mod">
          <ac:chgData name="Zoe Morris" userId="abb44fce-082a-4435-b826-568f365d23e6" providerId="ADAL" clId="{54D120BF-E358-9C4A-B9A7-566231643D11}" dt="2025-05-02T15:14:34.767" v="64" actId="478"/>
          <ac:spMkLst>
            <pc:docMk/>
            <pc:sldMk cId="0" sldId="256"/>
            <ac:spMk id="32" creationId="{D2C73A48-2D7F-FB1C-A38D-4CABB5D115BC}"/>
          </ac:spMkLst>
        </pc:spChg>
        <pc:spChg chg="add mod">
          <ac:chgData name="Zoe Morris" userId="abb44fce-082a-4435-b826-568f365d23e6" providerId="ADAL" clId="{54D120BF-E358-9C4A-B9A7-566231643D11}" dt="2025-05-02T15:15:15.919" v="74" actId="208"/>
          <ac:spMkLst>
            <pc:docMk/>
            <pc:sldMk cId="0" sldId="256"/>
            <ac:spMk id="33" creationId="{B88D8645-8D8D-D23F-C414-C9A8636028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Poppins Black"/>
                <a:cs typeface="Poppins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oppins Black"/>
                <a:cs typeface="Poppins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oppins Black"/>
                <a:cs typeface="Poppins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oppins Black"/>
                <a:cs typeface="Poppins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005" cy="292634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47194" y="0"/>
            <a:ext cx="2056130" cy="925194"/>
          </a:xfrm>
          <a:custGeom>
            <a:avLst/>
            <a:gdLst/>
            <a:ahLst/>
            <a:cxnLst/>
            <a:rect l="l" t="t" r="r" b="b"/>
            <a:pathLst>
              <a:path w="2056129" h="925194">
                <a:moveTo>
                  <a:pt x="2055609" y="0"/>
                </a:moveTo>
                <a:lnTo>
                  <a:pt x="0" y="0"/>
                </a:lnTo>
                <a:lnTo>
                  <a:pt x="0" y="790224"/>
                </a:lnTo>
                <a:lnTo>
                  <a:pt x="6882" y="832888"/>
                </a:lnTo>
                <a:lnTo>
                  <a:pt x="26045" y="869941"/>
                </a:lnTo>
                <a:lnTo>
                  <a:pt x="55267" y="899158"/>
                </a:lnTo>
                <a:lnTo>
                  <a:pt x="92322" y="918319"/>
                </a:lnTo>
                <a:lnTo>
                  <a:pt x="134988" y="925200"/>
                </a:lnTo>
                <a:lnTo>
                  <a:pt x="1920620" y="925200"/>
                </a:lnTo>
                <a:lnTo>
                  <a:pt x="1963286" y="918319"/>
                </a:lnTo>
                <a:lnTo>
                  <a:pt x="2000342" y="899158"/>
                </a:lnTo>
                <a:lnTo>
                  <a:pt x="2029563" y="869941"/>
                </a:lnTo>
                <a:lnTo>
                  <a:pt x="2048727" y="832888"/>
                </a:lnTo>
                <a:lnTo>
                  <a:pt x="2055609" y="790224"/>
                </a:lnTo>
                <a:lnTo>
                  <a:pt x="2055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099794"/>
            <a:ext cx="6113145" cy="40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Poppins Black"/>
                <a:cs typeface="Poppins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000" y="3152573"/>
            <a:ext cx="6619875" cy="4382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abergavennytowncouncil.gov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4838" y="1747457"/>
            <a:ext cx="2807335" cy="398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290" algn="l"/>
              </a:tabLst>
            </a:pPr>
            <a:r>
              <a:rPr sz="3000" b="1" spc="-10" dirty="0">
                <a:solidFill>
                  <a:srgbClr val="FFFFFF"/>
                </a:solidFill>
                <a:latin typeface="Poppins Black"/>
                <a:cs typeface="Poppins Black"/>
              </a:rPr>
              <a:t>BLOOM</a:t>
            </a:r>
            <a:r>
              <a:rPr sz="3000" b="1" dirty="0">
                <a:solidFill>
                  <a:srgbClr val="FFFFFF"/>
                </a:solidFill>
                <a:latin typeface="Poppins Black"/>
                <a:cs typeface="Poppins Black"/>
              </a:rPr>
              <a:t>	</a:t>
            </a:r>
            <a:r>
              <a:rPr sz="3000" b="1" spc="-10" dirty="0">
                <a:solidFill>
                  <a:srgbClr val="FFFFFF"/>
                </a:solidFill>
                <a:latin typeface="Poppins Black"/>
                <a:cs typeface="Poppins Black"/>
              </a:rPr>
              <a:t>GOLD!</a:t>
            </a:r>
            <a:endParaRPr sz="3000" dirty="0">
              <a:latin typeface="Poppins Black"/>
              <a:cs typeface="Poppins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26803"/>
            <a:ext cx="7560309" cy="2779395"/>
            <a:chOff x="0" y="226803"/>
            <a:chExt cx="7560309" cy="2779395"/>
          </a:xfrm>
        </p:grpSpPr>
        <p:sp>
          <p:nvSpPr>
            <p:cNvPr id="5" name="object 5"/>
            <p:cNvSpPr/>
            <p:nvPr/>
          </p:nvSpPr>
          <p:spPr>
            <a:xfrm>
              <a:off x="0" y="2925000"/>
              <a:ext cx="7560309" cy="81280"/>
            </a:xfrm>
            <a:custGeom>
              <a:avLst/>
              <a:gdLst/>
              <a:ahLst/>
              <a:cxnLst/>
              <a:rect l="l" t="t" r="r" b="b"/>
              <a:pathLst>
                <a:path w="7560309" h="81280">
                  <a:moveTo>
                    <a:pt x="7559992" y="0"/>
                  </a:moveTo>
                  <a:lnTo>
                    <a:pt x="0" y="0"/>
                  </a:lnTo>
                  <a:lnTo>
                    <a:pt x="0" y="81000"/>
                  </a:lnTo>
                  <a:lnTo>
                    <a:pt x="7559992" y="810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8EB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9930" y="226803"/>
              <a:ext cx="1684839" cy="4967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74000" y="6334202"/>
            <a:ext cx="4528820" cy="370840"/>
            <a:chOff x="2574000" y="6334202"/>
            <a:chExt cx="4528820" cy="370840"/>
          </a:xfrm>
        </p:grpSpPr>
        <p:sp>
          <p:nvSpPr>
            <p:cNvPr id="8" name="object 8"/>
            <p:cNvSpPr/>
            <p:nvPr/>
          </p:nvSpPr>
          <p:spPr>
            <a:xfrm>
              <a:off x="2574000" y="6340552"/>
              <a:ext cx="4528820" cy="0"/>
            </a:xfrm>
            <a:custGeom>
              <a:avLst/>
              <a:gdLst/>
              <a:ahLst/>
              <a:cxnLst/>
              <a:rect l="l" t="t" r="r" b="b"/>
              <a:pathLst>
                <a:path w="4528820">
                  <a:moveTo>
                    <a:pt x="0" y="0"/>
                  </a:moveTo>
                  <a:lnTo>
                    <a:pt x="452879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0350" y="6346901"/>
              <a:ext cx="0" cy="345440"/>
            </a:xfrm>
            <a:custGeom>
              <a:avLst/>
              <a:gdLst/>
              <a:ahLst/>
              <a:cxnLst/>
              <a:rect l="l" t="t" r="r" b="b"/>
              <a:pathLst>
                <a:path h="345440">
                  <a:moveTo>
                    <a:pt x="0" y="3454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96449" y="6346901"/>
              <a:ext cx="0" cy="345440"/>
            </a:xfrm>
            <a:custGeom>
              <a:avLst/>
              <a:gdLst/>
              <a:ahLst/>
              <a:cxnLst/>
              <a:rect l="l" t="t" r="r" b="b"/>
              <a:pathLst>
                <a:path h="345440">
                  <a:moveTo>
                    <a:pt x="0" y="3454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4000" y="6698653"/>
              <a:ext cx="4528820" cy="0"/>
            </a:xfrm>
            <a:custGeom>
              <a:avLst/>
              <a:gdLst/>
              <a:ahLst/>
              <a:cxnLst/>
              <a:rect l="l" t="t" r="r" b="b"/>
              <a:pathLst>
                <a:path w="4528820">
                  <a:moveTo>
                    <a:pt x="0" y="0"/>
                  </a:moveTo>
                  <a:lnTo>
                    <a:pt x="452879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74000" y="6906603"/>
          <a:ext cx="4516120" cy="1755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Poppins Light"/>
                          <a:cs typeface="Poppins Light"/>
                        </a:rPr>
                        <a:t>Postcode:</a:t>
                      </a:r>
                      <a:endParaRPr sz="1200">
                        <a:latin typeface="Poppins Light"/>
                        <a:cs typeface="Poppins Light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2573549" y="8878419"/>
            <a:ext cx="4528820" cy="716280"/>
            <a:chOff x="2573549" y="8878419"/>
            <a:chExt cx="4528820" cy="716280"/>
          </a:xfrm>
        </p:grpSpPr>
        <p:sp>
          <p:nvSpPr>
            <p:cNvPr id="14" name="object 14"/>
            <p:cNvSpPr/>
            <p:nvPr/>
          </p:nvSpPr>
          <p:spPr>
            <a:xfrm>
              <a:off x="2573549" y="8884769"/>
              <a:ext cx="4528820" cy="0"/>
            </a:xfrm>
            <a:custGeom>
              <a:avLst/>
              <a:gdLst/>
              <a:ahLst/>
              <a:cxnLst/>
              <a:rect l="l" t="t" r="r" b="b"/>
              <a:pathLst>
                <a:path w="4528820">
                  <a:moveTo>
                    <a:pt x="0" y="0"/>
                  </a:moveTo>
                  <a:lnTo>
                    <a:pt x="452879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79899" y="8891124"/>
              <a:ext cx="0" cy="339090"/>
            </a:xfrm>
            <a:custGeom>
              <a:avLst/>
              <a:gdLst/>
              <a:ahLst/>
              <a:cxnLst/>
              <a:rect l="l" t="t" r="r" b="b"/>
              <a:pathLst>
                <a:path h="339090">
                  <a:moveTo>
                    <a:pt x="0" y="33879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96000" y="8891124"/>
              <a:ext cx="0" cy="339090"/>
            </a:xfrm>
            <a:custGeom>
              <a:avLst/>
              <a:gdLst/>
              <a:ahLst/>
              <a:cxnLst/>
              <a:rect l="l" t="t" r="r" b="b"/>
              <a:pathLst>
                <a:path h="339090">
                  <a:moveTo>
                    <a:pt x="0" y="33879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73549" y="9236272"/>
              <a:ext cx="4528820" cy="0"/>
            </a:xfrm>
            <a:custGeom>
              <a:avLst/>
              <a:gdLst/>
              <a:ahLst/>
              <a:cxnLst/>
              <a:rect l="l" t="t" r="r" b="b"/>
              <a:pathLst>
                <a:path w="4528820">
                  <a:moveTo>
                    <a:pt x="0" y="0"/>
                  </a:moveTo>
                  <a:lnTo>
                    <a:pt x="452879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79899" y="9242627"/>
              <a:ext cx="0" cy="339090"/>
            </a:xfrm>
            <a:custGeom>
              <a:avLst/>
              <a:gdLst/>
              <a:ahLst/>
              <a:cxnLst/>
              <a:rect l="l" t="t" r="r" b="b"/>
              <a:pathLst>
                <a:path h="339090">
                  <a:moveTo>
                    <a:pt x="0" y="33879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6000" y="9242627"/>
              <a:ext cx="0" cy="339090"/>
            </a:xfrm>
            <a:custGeom>
              <a:avLst/>
              <a:gdLst/>
              <a:ahLst/>
              <a:cxnLst/>
              <a:rect l="l" t="t" r="r" b="b"/>
              <a:pathLst>
                <a:path h="339090">
                  <a:moveTo>
                    <a:pt x="0" y="33879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3549" y="9587775"/>
              <a:ext cx="4528820" cy="0"/>
            </a:xfrm>
            <a:custGeom>
              <a:avLst/>
              <a:gdLst/>
              <a:ahLst/>
              <a:cxnLst/>
              <a:rect l="l" t="t" r="r" b="b"/>
              <a:pathLst>
                <a:path w="4528820">
                  <a:moveTo>
                    <a:pt x="0" y="0"/>
                  </a:moveTo>
                  <a:lnTo>
                    <a:pt x="452879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0449" y="9053337"/>
            <a:ext cx="617918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Contact</a:t>
            </a:r>
            <a:r>
              <a:rPr sz="1200" spc="-5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Email:</a:t>
            </a:r>
            <a:endParaRPr sz="1200">
              <a:latin typeface="Poppins Light"/>
              <a:cs typeface="Poppins Ligh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Contact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Tel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No:</a:t>
            </a:r>
            <a:endParaRPr sz="1200">
              <a:latin typeface="Poppins Light"/>
              <a:cs typeface="Poppins Ligh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200">
              <a:latin typeface="Poppins Light"/>
              <a:cs typeface="Poppins Light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Please</a:t>
            </a:r>
            <a:r>
              <a:rPr sz="1200" spc="-6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return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your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completed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form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7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  <a:hlinkClick r:id="rId3"/>
              </a:rPr>
              <a:t>admin@abergavennytowncouncil.gov.uk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8EBC40"/>
                </a:solidFill>
                <a:latin typeface="Poppins"/>
                <a:cs typeface="Poppins"/>
              </a:rPr>
              <a:t>Let’s</a:t>
            </a:r>
            <a:r>
              <a:rPr sz="1200" b="1" spc="-5" dirty="0">
                <a:solidFill>
                  <a:srgbClr val="8EBC4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8EBC40"/>
                </a:solidFill>
                <a:latin typeface="Poppins"/>
                <a:cs typeface="Poppins"/>
              </a:rPr>
              <a:t>come together to keep </a:t>
            </a:r>
            <a:r>
              <a:rPr sz="1200" b="1" spc="-10" dirty="0">
                <a:solidFill>
                  <a:srgbClr val="8EBC40"/>
                </a:solidFill>
                <a:latin typeface="Poppins"/>
                <a:cs typeface="Poppins"/>
              </a:rPr>
              <a:t>Abergavenny</a:t>
            </a:r>
            <a:r>
              <a:rPr sz="1200" b="1" dirty="0">
                <a:solidFill>
                  <a:srgbClr val="8EBC40"/>
                </a:solidFill>
                <a:latin typeface="Poppins"/>
                <a:cs typeface="Poppins"/>
              </a:rPr>
              <a:t> blooming </a:t>
            </a:r>
            <a:r>
              <a:rPr sz="1200" b="1" spc="-10" dirty="0">
                <a:solidFill>
                  <a:srgbClr val="8EBC40"/>
                </a:solidFill>
                <a:latin typeface="Poppins"/>
                <a:cs typeface="Poppins"/>
              </a:rPr>
              <a:t>beautifully!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13000" y="5760005"/>
            <a:ext cx="2994660" cy="333375"/>
            <a:chOff x="4113000" y="5760005"/>
            <a:chExt cx="2994660" cy="333375"/>
          </a:xfrm>
        </p:grpSpPr>
        <p:sp>
          <p:nvSpPr>
            <p:cNvPr id="23" name="object 23"/>
            <p:cNvSpPr/>
            <p:nvPr/>
          </p:nvSpPr>
          <p:spPr>
            <a:xfrm>
              <a:off x="4113000" y="5766355"/>
              <a:ext cx="2994660" cy="0"/>
            </a:xfrm>
            <a:custGeom>
              <a:avLst/>
              <a:gdLst/>
              <a:ahLst/>
              <a:cxnLst/>
              <a:rect l="l" t="t" r="r" b="b"/>
              <a:pathLst>
                <a:path w="2994659">
                  <a:moveTo>
                    <a:pt x="0" y="0"/>
                  </a:moveTo>
                  <a:lnTo>
                    <a:pt x="299430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9350" y="5772708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59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00949" y="5772708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59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3000" y="6086652"/>
              <a:ext cx="2994660" cy="0"/>
            </a:xfrm>
            <a:custGeom>
              <a:avLst/>
              <a:gdLst/>
              <a:ahLst/>
              <a:cxnLst/>
              <a:rect l="l" t="t" r="r" b="b"/>
              <a:pathLst>
                <a:path w="2994659">
                  <a:moveTo>
                    <a:pt x="0" y="0"/>
                  </a:moveTo>
                  <a:lnTo>
                    <a:pt x="299430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0000" y="3152573"/>
            <a:ext cx="6619875" cy="438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Abergavenny</a:t>
            </a:r>
            <a:r>
              <a:rPr sz="1200" b="1" spc="-1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in</a:t>
            </a:r>
            <a:r>
              <a:rPr sz="1200" b="1" spc="-1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Bloom</a:t>
            </a:r>
            <a:r>
              <a:rPr sz="1200" b="1" spc="5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is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just</a:t>
            </a:r>
            <a:r>
              <a:rPr sz="1200" spc="-1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around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corner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and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we</a:t>
            </a:r>
            <a:r>
              <a:rPr sz="1200" spc="-1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need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your</a:t>
            </a:r>
            <a:r>
              <a:rPr sz="1200" spc="-1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help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1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retain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our</a:t>
            </a:r>
            <a:endParaRPr sz="1200">
              <a:latin typeface="Poppins Light"/>
              <a:cs typeface="Poppins Light"/>
            </a:endParaRPr>
          </a:p>
          <a:p>
            <a:pPr marL="13335">
              <a:lnSpc>
                <a:spcPct val="100000"/>
              </a:lnSpc>
            </a:pP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GOLD 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status!</a:t>
            </a:r>
            <a:endParaRPr sz="1200">
              <a:latin typeface="Poppins"/>
              <a:cs typeface="Poppins"/>
            </a:endParaRPr>
          </a:p>
          <a:p>
            <a:pPr marL="13335" marR="5080">
              <a:lnSpc>
                <a:spcPct val="100000"/>
              </a:lnSpc>
              <a:spcBef>
                <a:spcPts val="1200"/>
              </a:spcBef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Support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town’s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vibrant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display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by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ordering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hanging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basket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for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your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business.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Each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basket</a:t>
            </a:r>
            <a:r>
              <a:rPr sz="1200" spc="-4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costs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£99,</a:t>
            </a:r>
            <a:r>
              <a:rPr sz="1200" spc="-4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which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includes</a:t>
            </a:r>
            <a:r>
              <a:rPr sz="1200" spc="-4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watering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and</a:t>
            </a:r>
            <a:r>
              <a:rPr sz="1200" spc="-4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maintenance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throughout</a:t>
            </a:r>
            <a:r>
              <a:rPr sz="1200" spc="-4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season.</a:t>
            </a:r>
            <a:endParaRPr sz="1200">
              <a:latin typeface="Poppins Light"/>
              <a:cs typeface="Poppins Light"/>
            </a:endParaRPr>
          </a:p>
          <a:p>
            <a:pPr marL="13335" marR="289560">
              <a:lnSpc>
                <a:spcPct val="100000"/>
              </a:lnSpc>
              <a:spcBef>
                <a:spcPts val="1200"/>
              </a:spcBef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Thanks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generous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support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of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Abergavenny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Town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Council,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you’ll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receive</a:t>
            </a:r>
            <a:r>
              <a:rPr sz="1200" spc="-4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£50</a:t>
            </a:r>
            <a:r>
              <a:rPr sz="1200" b="1" spc="-3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Poppins"/>
                <a:cs typeface="Poppins"/>
              </a:rPr>
              <a:t>off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your</a:t>
            </a:r>
            <a:r>
              <a:rPr sz="1200" b="1" spc="-4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first</a:t>
            </a:r>
            <a:r>
              <a:rPr sz="1200" b="1" spc="-2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basket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,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bringing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cost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down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7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just</a:t>
            </a:r>
            <a:r>
              <a:rPr sz="1200" b="1" spc="-20" dirty="0">
                <a:solidFill>
                  <a:srgbClr val="231F20"/>
                </a:solidFill>
                <a:latin typeface="Poppins"/>
                <a:cs typeface="Poppins"/>
              </a:rPr>
              <a:t> £49!</a:t>
            </a:r>
            <a:endParaRPr sz="1200">
              <a:latin typeface="Poppins"/>
              <a:cs typeface="Poppins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No</a:t>
            </a:r>
            <a:r>
              <a:rPr sz="1200" b="1" spc="-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space</a:t>
            </a:r>
            <a:r>
              <a:rPr sz="1200" b="1" spc="-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for a</a:t>
            </a:r>
            <a:r>
              <a:rPr sz="1200" b="1" spc="-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basket? No</a:t>
            </a:r>
            <a:r>
              <a:rPr sz="1200" b="1" spc="-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problem!</a:t>
            </a:r>
            <a:endParaRPr sz="1200">
              <a:latin typeface="Poppins"/>
              <a:cs typeface="Poppins"/>
            </a:endParaRPr>
          </a:p>
          <a:p>
            <a:pPr marL="13335" marR="12890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There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are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plenty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other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ways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get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involved,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from</a:t>
            </a:r>
            <a:r>
              <a:rPr sz="1200" spc="-3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sponsorship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volunteering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hours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with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community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gardening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team.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Just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get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touch,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we’d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love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hear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from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Poppins Light"/>
                <a:cs typeface="Poppins Light"/>
              </a:rPr>
              <a:t>you!</a:t>
            </a:r>
            <a:endParaRPr sz="1200">
              <a:latin typeface="Poppins Light"/>
              <a:cs typeface="Poppins Light"/>
            </a:endParaRPr>
          </a:p>
          <a:p>
            <a:pPr marL="13335">
              <a:lnSpc>
                <a:spcPct val="100000"/>
              </a:lnSpc>
              <a:spcBef>
                <a:spcPts val="1600"/>
              </a:spcBef>
            </a:pP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To</a:t>
            </a:r>
            <a:r>
              <a:rPr sz="1200" b="1" spc="-1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take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part,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please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fill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out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the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oppins"/>
                <a:cs typeface="Poppins"/>
              </a:rPr>
              <a:t>form</a:t>
            </a:r>
            <a:r>
              <a:rPr sz="1200" b="1" spc="-15" dirty="0">
                <a:solidFill>
                  <a:srgbClr val="231F20"/>
                </a:solidFill>
                <a:latin typeface="Poppins"/>
                <a:cs typeface="Poppi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Poppins"/>
                <a:cs typeface="Poppins"/>
              </a:rPr>
              <a:t>below:</a:t>
            </a:r>
            <a:endParaRPr sz="1200">
              <a:latin typeface="Poppins"/>
              <a:cs typeface="Poppins"/>
            </a:endParaRPr>
          </a:p>
          <a:p>
            <a:pPr marL="13335">
              <a:lnSpc>
                <a:spcPct val="100000"/>
              </a:lnSpc>
              <a:spcBef>
                <a:spcPts val="1720"/>
              </a:spcBef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Number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Hanging</a:t>
            </a:r>
            <a:r>
              <a:rPr sz="1200" spc="-2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Baskets</a:t>
            </a:r>
            <a:r>
              <a:rPr sz="1200" spc="-3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Required:</a:t>
            </a:r>
            <a:endParaRPr sz="1200">
              <a:latin typeface="Poppins Light"/>
              <a:cs typeface="Poppins Light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200">
              <a:latin typeface="Poppins Light"/>
              <a:cs typeface="Poppins Ligh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Business</a:t>
            </a:r>
            <a:r>
              <a:rPr sz="1200" spc="-55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Name:</a:t>
            </a:r>
            <a:endParaRPr sz="1200">
              <a:latin typeface="Poppins Light"/>
              <a:cs typeface="Poppins Light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200">
              <a:latin typeface="Poppins Light"/>
              <a:cs typeface="Poppins Light"/>
            </a:endParaRPr>
          </a:p>
          <a:p>
            <a:pPr marL="17145" marR="5454015" indent="-508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Poppins Light"/>
                <a:cs typeface="Poppins Light"/>
              </a:rPr>
              <a:t>Contact</a:t>
            </a:r>
            <a:r>
              <a:rPr sz="1200" spc="-50" dirty="0">
                <a:solidFill>
                  <a:srgbClr val="231F20"/>
                </a:solidFill>
                <a:latin typeface="Poppins Light"/>
                <a:cs typeface="Poppins Light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Name:</a:t>
            </a:r>
            <a:endParaRPr sz="1200">
              <a:latin typeface="Poppins Light"/>
              <a:cs typeface="Poppins Light"/>
            </a:endParaRPr>
          </a:p>
          <a:p>
            <a:pPr marL="17145" marR="5454015">
              <a:lnSpc>
                <a:spcPct val="100000"/>
              </a:lnSpc>
              <a:spcBef>
                <a:spcPts val="1260"/>
              </a:spcBef>
            </a:pPr>
            <a:r>
              <a:rPr sz="1200" spc="-10" dirty="0">
                <a:solidFill>
                  <a:srgbClr val="231F20"/>
                </a:solidFill>
                <a:latin typeface="Poppins Light"/>
                <a:cs typeface="Poppins Light"/>
              </a:rPr>
              <a:t>Address:</a:t>
            </a:r>
            <a:endParaRPr sz="1200">
              <a:latin typeface="Poppins Light"/>
              <a:cs typeface="Poppi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8D8645-8D8D-D23F-C414-C9A86360285D}"/>
              </a:ext>
            </a:extLst>
          </p:cNvPr>
          <p:cNvSpPr/>
          <p:nvPr/>
        </p:nvSpPr>
        <p:spPr>
          <a:xfrm>
            <a:off x="0" y="1308100"/>
            <a:ext cx="5988050" cy="439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A0F3239C-320B-18D6-FBB3-4D0AD7FBF8EF}"/>
              </a:ext>
            </a:extLst>
          </p:cNvPr>
          <p:cNvSpPr txBox="1"/>
          <p:nvPr/>
        </p:nvSpPr>
        <p:spPr>
          <a:xfrm>
            <a:off x="354838" y="1308100"/>
            <a:ext cx="611314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290" algn="l"/>
              </a:tabLst>
            </a:pPr>
            <a:r>
              <a:rPr lang="en-GB" sz="3000" b="1" spc="-10" dirty="0">
                <a:solidFill>
                  <a:srgbClr val="FFFFFF"/>
                </a:solidFill>
                <a:latin typeface="Poppins Black"/>
                <a:cs typeface="Poppins Black"/>
              </a:rPr>
              <a:t>HELP US KEEP ABERGAVENNY</a:t>
            </a:r>
            <a:endParaRPr sz="3000" dirty="0">
              <a:latin typeface="Poppins Black"/>
              <a:cs typeface="Poppi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182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Poppins</vt:lpstr>
      <vt:lpstr>Poppins Black</vt:lpstr>
      <vt:lpstr>Poppins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Zoe Morris</cp:lastModifiedBy>
  <cp:revision>1</cp:revision>
  <dcterms:created xsi:type="dcterms:W3CDTF">2025-05-02T15:11:47Z</dcterms:created>
  <dcterms:modified xsi:type="dcterms:W3CDTF">2025-05-02T15:15:25Z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2025-05-02T00:00:00Z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2025-05-02T00:00:00Z</vt:filetime>
  </property>
  <property fmtid="{D5CDD505-2E9C-101B-9397-08002B2CF9AE}" pid="5" name="Producer">
    <vt:lpwstr>Adobe PDF Library 17.0</vt:lpwstr>
  </property>
</Properties>
</file>